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78A09B-3F4E-4D74-81D3-61D44F94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E9BC61A-C647-48AF-879D-168FA7AF5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762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C3D01E7-AA78-4BC0-8ADF-4F12206370F5}"/>
              </a:ext>
            </a:extLst>
          </p:cNvPr>
          <p:cNvSpPr txBox="1"/>
          <p:nvPr/>
        </p:nvSpPr>
        <p:spPr>
          <a:xfrm rot="2146155">
            <a:off x="1948544" y="1175657"/>
            <a:ext cx="4493538" cy="313508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781811"/>
              </a:avLst>
            </a:prstTxWarp>
            <a:spAutoFit/>
          </a:bodyPr>
          <a:lstStyle/>
          <a:p>
            <a:pPr algn="ctr"/>
            <a:r>
              <a:rPr lang="zh-CN" altLang="en-US" sz="4800" b="1" dirty="0"/>
              <a:t>只吃烙饼的男孩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402F442-7AFC-48A4-973C-5BC12962E4A7}"/>
              </a:ext>
            </a:extLst>
          </p:cNvPr>
          <p:cNvSpPr txBox="1"/>
          <p:nvPr/>
        </p:nvSpPr>
        <p:spPr>
          <a:xfrm rot="2221819">
            <a:off x="2763756" y="2463968"/>
            <a:ext cx="2449453" cy="1015663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871330"/>
              </a:avLst>
            </a:prstTxWarp>
            <a:spAutoFit/>
          </a:bodyPr>
          <a:lstStyle/>
          <a:p>
            <a:pPr algn="ctr"/>
            <a:r>
              <a:rPr lang="en-US" altLang="zh-CN" sz="2000" dirty="0"/>
              <a:t>Ulrike Marais</a:t>
            </a:r>
          </a:p>
          <a:p>
            <a:pPr algn="ctr"/>
            <a:r>
              <a:rPr lang="en-US" altLang="zh-CN" sz="2000" dirty="0"/>
              <a:t>Kristen </a:t>
            </a:r>
            <a:r>
              <a:rPr lang="en-US" altLang="zh-CN" sz="2000" dirty="0" err="1"/>
              <a:t>Dembaremba</a:t>
            </a:r>
            <a:r>
              <a:rPr lang="en-US" altLang="zh-CN" sz="2000" dirty="0"/>
              <a:t> </a:t>
            </a:r>
          </a:p>
          <a:p>
            <a:pPr algn="ctr"/>
            <a:r>
              <a:rPr lang="en-US" altLang="zh-CN" sz="2000" dirty="0"/>
              <a:t>Nadene Kriel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3C0D2B-4939-4A5E-89B6-D085709EE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3AB287-E013-45FA-B421-8E68B94CDEC5}"/>
              </a:ext>
            </a:extLst>
          </p:cNvPr>
          <p:cNvSpPr txBox="1"/>
          <p:nvPr/>
        </p:nvSpPr>
        <p:spPr>
          <a:xfrm>
            <a:off x="1556658" y="2854925"/>
            <a:ext cx="4049486" cy="149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她为</a:t>
            </a:r>
            <a:r>
              <a:rPr lang="zh-CN" altLang="en-US" sz="3200" b="1" dirty="0"/>
              <a:t>特别烙饼</a:t>
            </a:r>
            <a:r>
              <a:rPr lang="zh-CN" altLang="en-US" sz="3200" dirty="0"/>
              <a:t>准备了意想不到的配料。</a:t>
            </a:r>
          </a:p>
        </p:txBody>
      </p:sp>
    </p:spTree>
    <p:extLst>
      <p:ext uri="{BB962C8B-B14F-4D97-AF65-F5344CB8AC3E}">
        <p14:creationId xmlns:p14="http://schemas.microsoft.com/office/powerpoint/2010/main" val="71976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4691B5-424A-4298-9834-6185D008A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3874D8D-3B26-4250-A54A-1D688837E00D}"/>
              </a:ext>
            </a:extLst>
          </p:cNvPr>
          <p:cNvSpPr txBox="1"/>
          <p:nvPr/>
        </p:nvSpPr>
        <p:spPr>
          <a:xfrm>
            <a:off x="1480459" y="2854925"/>
            <a:ext cx="4887686" cy="149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妈妈看着瑞凯</a:t>
            </a:r>
            <a:r>
              <a:rPr lang="zh-CN" altLang="en-US" sz="3200" b="1" dirty="0"/>
              <a:t>大口大口</a:t>
            </a:r>
            <a:r>
              <a:rPr lang="zh-CN" altLang="en-US" sz="3200" dirty="0"/>
              <a:t>地吃着，十分高兴。</a:t>
            </a:r>
          </a:p>
        </p:txBody>
      </p:sp>
    </p:spTree>
    <p:extLst>
      <p:ext uri="{BB962C8B-B14F-4D97-AF65-F5344CB8AC3E}">
        <p14:creationId xmlns:p14="http://schemas.microsoft.com/office/powerpoint/2010/main" val="44397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065B4D-8317-4218-9199-DA93F124F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2F5B3C-BD64-456C-975C-032430128C6C}"/>
              </a:ext>
            </a:extLst>
          </p:cNvPr>
          <p:cNvSpPr txBox="1"/>
          <p:nvPr/>
        </p:nvSpPr>
        <p:spPr>
          <a:xfrm>
            <a:off x="1709058" y="2344079"/>
            <a:ext cx="4005942" cy="2229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她咯咯地笑着，心想，</a:t>
            </a:r>
            <a:r>
              <a:rPr lang="zh-CN" altLang="en-US" sz="3200" b="1" dirty="0"/>
              <a:t>太棒了</a:t>
            </a:r>
            <a:r>
              <a:rPr lang="zh-CN" altLang="en-US" sz="3200" dirty="0"/>
              <a:t>。他不知道刚才吃了什么！</a:t>
            </a:r>
          </a:p>
        </p:txBody>
      </p:sp>
    </p:spTree>
    <p:extLst>
      <p:ext uri="{BB962C8B-B14F-4D97-AF65-F5344CB8AC3E}">
        <p14:creationId xmlns:p14="http://schemas.microsoft.com/office/powerpoint/2010/main" val="395053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D2D398-A7FE-46BE-AF03-6380EE3CD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BC27F9-1A43-4785-BE61-D1BFE3AB9927}"/>
              </a:ext>
            </a:extLst>
          </p:cNvPr>
          <p:cNvSpPr txBox="1"/>
          <p:nvPr/>
        </p:nvSpPr>
        <p:spPr>
          <a:xfrm>
            <a:off x="7805057" y="794657"/>
            <a:ext cx="4310742" cy="370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有一天，瑞凯发现妈妈在给他的烙饼里加奶油坚果，他非常吃惊。“你的配料是</a:t>
            </a:r>
            <a:r>
              <a:rPr lang="zh-CN" altLang="en-US" sz="3200" b="1" dirty="0"/>
              <a:t>蔬菜</a:t>
            </a:r>
            <a:r>
              <a:rPr lang="zh-CN" altLang="en-US" sz="3200" dirty="0"/>
              <a:t>？”他大叫道。</a:t>
            </a:r>
          </a:p>
        </p:txBody>
      </p:sp>
    </p:spTree>
    <p:extLst>
      <p:ext uri="{BB962C8B-B14F-4D97-AF65-F5344CB8AC3E}">
        <p14:creationId xmlns:p14="http://schemas.microsoft.com/office/powerpoint/2010/main" val="11721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DBB6D3-630D-45C0-8F5E-E049E682E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B800A1-33DB-426E-A0E3-840B6CB1B426}"/>
              </a:ext>
            </a:extLst>
          </p:cNvPr>
          <p:cNvSpPr txBox="1"/>
          <p:nvPr/>
        </p:nvSpPr>
        <p:spPr>
          <a:xfrm>
            <a:off x="9394371" y="632073"/>
            <a:ext cx="4060371" cy="296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到现在，他还十分喜欢吃烙饼，每天妈妈都会给他准备美味的惊喜。</a:t>
            </a:r>
          </a:p>
        </p:txBody>
      </p:sp>
    </p:spTree>
    <p:extLst>
      <p:ext uri="{BB962C8B-B14F-4D97-AF65-F5344CB8AC3E}">
        <p14:creationId xmlns:p14="http://schemas.microsoft.com/office/powerpoint/2010/main" val="117144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BB0F4C-22F9-491A-8BB4-F11C5B49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82CB1F-CFC4-4CB5-8FB5-99DF14CD7561}"/>
              </a:ext>
            </a:extLst>
          </p:cNvPr>
          <p:cNvSpPr txBox="1"/>
          <p:nvPr/>
        </p:nvSpPr>
        <p:spPr>
          <a:xfrm>
            <a:off x="783771" y="2485593"/>
            <a:ext cx="4310743" cy="2229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有时她会加菠菜；有时她会加胡萝卜；有时她会加草莓或苹果。</a:t>
            </a:r>
          </a:p>
        </p:txBody>
      </p:sp>
    </p:spTree>
    <p:extLst>
      <p:ext uri="{BB962C8B-B14F-4D97-AF65-F5344CB8AC3E}">
        <p14:creationId xmlns:p14="http://schemas.microsoft.com/office/powerpoint/2010/main" val="71088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79006B-95D0-467F-B20F-C3925B84E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B82F09-6EF7-43E7-95AB-6DA3C1291FCC}"/>
              </a:ext>
            </a:extLst>
          </p:cNvPr>
          <p:cNvSpPr txBox="1"/>
          <p:nvPr/>
        </p:nvSpPr>
        <p:spPr>
          <a:xfrm>
            <a:off x="206828" y="990601"/>
            <a:ext cx="3156857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每次</a:t>
            </a:r>
            <a:r>
              <a:rPr lang="zh-CN" altLang="en-US" sz="3200" dirty="0"/>
              <a:t>都有新惊喜。</a:t>
            </a:r>
          </a:p>
        </p:txBody>
      </p:sp>
    </p:spTree>
    <p:extLst>
      <p:ext uri="{BB962C8B-B14F-4D97-AF65-F5344CB8AC3E}">
        <p14:creationId xmlns:p14="http://schemas.microsoft.com/office/powerpoint/2010/main" val="295525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292C78-4318-403E-8712-C776C3B21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C1B533-CAAB-4D69-BDBD-CAFBE537208E}"/>
              </a:ext>
            </a:extLst>
          </p:cNvPr>
          <p:cNvSpPr txBox="1"/>
          <p:nvPr/>
        </p:nvSpPr>
        <p:spPr>
          <a:xfrm>
            <a:off x="0" y="416437"/>
            <a:ext cx="5747657" cy="636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/>
              <a:t>惊喜烙饼菜谱</a:t>
            </a:r>
          </a:p>
          <a:p>
            <a:pPr algn="l">
              <a:lnSpc>
                <a:spcPct val="150000"/>
              </a:lnSpc>
            </a:pPr>
            <a:endParaRPr lang="en-US" altLang="zh-CN" sz="1800" dirty="0"/>
          </a:p>
          <a:p>
            <a:pPr algn="l">
              <a:lnSpc>
                <a:spcPct val="15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杯（</a:t>
            </a:r>
            <a:r>
              <a:rPr lang="en-US" altLang="zh-CN" sz="1600" dirty="0"/>
              <a:t>250</a:t>
            </a:r>
            <a:r>
              <a:rPr lang="zh-CN" altLang="en-US" sz="1600" dirty="0"/>
              <a:t>毫升）自发面粉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个鸡蛋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杯（</a:t>
            </a:r>
            <a:r>
              <a:rPr lang="en-US" altLang="zh-CN" sz="1600" dirty="0"/>
              <a:t>250</a:t>
            </a:r>
            <a:r>
              <a:rPr lang="zh-CN" altLang="en-US" sz="1600" dirty="0"/>
              <a:t>毫升）牛奶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汤匙（</a:t>
            </a:r>
            <a:r>
              <a:rPr lang="en-US" altLang="zh-CN" sz="1600" dirty="0"/>
              <a:t>15</a:t>
            </a:r>
            <a:r>
              <a:rPr lang="zh-CN" altLang="en-US" sz="1600" dirty="0"/>
              <a:t>毫升）糖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/>
              <a:t>2</a:t>
            </a:r>
            <a:r>
              <a:rPr lang="zh-CN" altLang="en-US" sz="1600" dirty="0"/>
              <a:t>汤匙（</a:t>
            </a:r>
            <a:r>
              <a:rPr lang="en-US" altLang="zh-CN" sz="1600" dirty="0"/>
              <a:t>30</a:t>
            </a:r>
            <a:r>
              <a:rPr lang="zh-CN" altLang="en-US" sz="1600" dirty="0"/>
              <a:t>毫升）融化的黄油或人造黄油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一撮盐</a:t>
            </a:r>
          </a:p>
          <a:p>
            <a:pPr algn="l">
              <a:lnSpc>
                <a:spcPct val="15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茶匙（</a:t>
            </a:r>
            <a:r>
              <a:rPr lang="en-US" altLang="zh-CN" sz="1600" dirty="0"/>
              <a:t>5ml</a:t>
            </a:r>
            <a:r>
              <a:rPr lang="zh-CN" altLang="en-US" sz="1600" dirty="0"/>
              <a:t>）食用油</a:t>
            </a:r>
            <a:endParaRPr lang="en-US" altLang="zh-CN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惊喜：一把煮熟的蔬菜，或脱水蔬菜，或任意水果泥。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1" dirty="0"/>
              <a:t>方法：</a:t>
            </a:r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把蛋黄和蛋清分开，将蛋清打发至湿性发泡。将蛋黄与糖、牛奶、盐和黄油混合，然后加入到自发面粉中，充分搅拌。加入煮熟的蔬菜或水果泥，最后加入打法的蛋清。在平底锅中加入适量面糊，用中火煎，使面糊起泡变成金黄色，即可食用。</a:t>
            </a:r>
          </a:p>
          <a:p>
            <a:pPr algn="l">
              <a:lnSpc>
                <a:spcPct val="150000"/>
              </a:lnSpc>
            </a:pPr>
            <a:r>
              <a:rPr lang="zh-CN" altLang="en-US" sz="2000" b="1" dirty="0"/>
              <a:t>开始享用吧！</a:t>
            </a:r>
          </a:p>
        </p:txBody>
      </p:sp>
    </p:spTree>
    <p:extLst>
      <p:ext uri="{BB962C8B-B14F-4D97-AF65-F5344CB8AC3E}">
        <p14:creationId xmlns:p14="http://schemas.microsoft.com/office/powerpoint/2010/main" val="151924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D149C9-F9FB-4B71-923B-3B66986C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23E8EB-1D2C-40CA-8F83-AE6B5A715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61699F-0047-4165-888B-02FC3BF3A1A2}"/>
              </a:ext>
            </a:extLst>
          </p:cNvPr>
          <p:cNvSpPr txBox="1"/>
          <p:nvPr/>
        </p:nvSpPr>
        <p:spPr>
          <a:xfrm>
            <a:off x="8343301" y="653143"/>
            <a:ext cx="4898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只吃烙饼的男孩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6D8F86-8DE8-4D10-BDC1-A07E5EBF16F1}"/>
              </a:ext>
            </a:extLst>
          </p:cNvPr>
          <p:cNvSpPr txBox="1"/>
          <p:nvPr/>
        </p:nvSpPr>
        <p:spPr>
          <a:xfrm>
            <a:off x="9391568" y="2222136"/>
            <a:ext cx="280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28068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3F0C41-E40C-45C2-A080-EB9975261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6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1CCF99-7EF4-4970-8F0B-70A3A4F5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14F7AE-7A0E-43B0-8EC6-15E96D1EF0B7}"/>
              </a:ext>
            </a:extLst>
          </p:cNvPr>
          <p:cNvSpPr txBox="1"/>
          <p:nvPr/>
        </p:nvSpPr>
        <p:spPr>
          <a:xfrm rot="2146155">
            <a:off x="9122229" y="1175657"/>
            <a:ext cx="4493538" cy="313508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781811"/>
              </a:avLst>
            </a:prstTxWarp>
            <a:spAutoFit/>
          </a:bodyPr>
          <a:lstStyle/>
          <a:p>
            <a:pPr algn="ctr"/>
            <a:r>
              <a:rPr lang="zh-CN" altLang="en-US" sz="4800" b="1" dirty="0"/>
              <a:t>只吃烙饼的男孩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26E92F-1100-4FE9-B282-FFE7AB445B0C}"/>
              </a:ext>
            </a:extLst>
          </p:cNvPr>
          <p:cNvSpPr txBox="1"/>
          <p:nvPr/>
        </p:nvSpPr>
        <p:spPr>
          <a:xfrm rot="2221819">
            <a:off x="9937441" y="2463968"/>
            <a:ext cx="2449453" cy="1015663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9871330"/>
              </a:avLst>
            </a:prstTxWarp>
            <a:spAutoFit/>
          </a:bodyPr>
          <a:lstStyle/>
          <a:p>
            <a:pPr algn="ctr"/>
            <a:r>
              <a:rPr lang="en-US" altLang="zh-CN" sz="2000" dirty="0"/>
              <a:t>Ulrike Marais</a:t>
            </a:r>
          </a:p>
          <a:p>
            <a:pPr algn="ctr"/>
            <a:r>
              <a:rPr lang="en-US" altLang="zh-CN" sz="2000" dirty="0"/>
              <a:t>Kristen </a:t>
            </a:r>
            <a:r>
              <a:rPr lang="en-US" altLang="zh-CN" sz="2000" dirty="0" err="1"/>
              <a:t>Dembaremba</a:t>
            </a:r>
            <a:r>
              <a:rPr lang="en-US" altLang="zh-CN" sz="2000" dirty="0"/>
              <a:t> </a:t>
            </a:r>
          </a:p>
          <a:p>
            <a:pPr algn="ctr"/>
            <a:r>
              <a:rPr lang="en-US" altLang="zh-CN" sz="2000" dirty="0"/>
              <a:t>Nadene Kriel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833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A9480E-A201-4BD8-B79D-43E4C1EE7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7DA90C-08EC-4D70-B03C-5B9D53111196}"/>
              </a:ext>
            </a:extLst>
          </p:cNvPr>
          <p:cNvSpPr txBox="1"/>
          <p:nvPr/>
        </p:nvSpPr>
        <p:spPr>
          <a:xfrm>
            <a:off x="1567543" y="3224257"/>
            <a:ext cx="4180114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瑞凯最喜欢吃烙饼了。</a:t>
            </a:r>
          </a:p>
        </p:txBody>
      </p:sp>
    </p:spTree>
    <p:extLst>
      <p:ext uri="{BB962C8B-B14F-4D97-AF65-F5344CB8AC3E}">
        <p14:creationId xmlns:p14="http://schemas.microsoft.com/office/powerpoint/2010/main" val="382655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D054CA-A45E-4373-A1CC-23D76A24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14FD19-FF26-4D1D-B413-2A9DE79227B8}"/>
              </a:ext>
            </a:extLst>
          </p:cNvPr>
          <p:cNvSpPr txBox="1"/>
          <p:nvPr/>
        </p:nvSpPr>
        <p:spPr>
          <a:xfrm>
            <a:off x="1513114" y="2854925"/>
            <a:ext cx="4288972" cy="149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他超爱烙饼，于是拒绝吃其他任何食物！</a:t>
            </a:r>
          </a:p>
        </p:txBody>
      </p:sp>
    </p:spTree>
    <p:extLst>
      <p:ext uri="{BB962C8B-B14F-4D97-AF65-F5344CB8AC3E}">
        <p14:creationId xmlns:p14="http://schemas.microsoft.com/office/powerpoint/2010/main" val="136786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F7F4DA-47E6-4631-9B97-DA703A1E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3EBC37-9749-4686-A646-F4D873197F1F}"/>
              </a:ext>
            </a:extLst>
          </p:cNvPr>
          <p:cNvSpPr txBox="1"/>
          <p:nvPr/>
        </p:nvSpPr>
        <p:spPr>
          <a:xfrm>
            <a:off x="7859485" y="2416628"/>
            <a:ext cx="4158343" cy="296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瑞凯妈妈说：“吃点儿</a:t>
            </a:r>
            <a:r>
              <a:rPr lang="zh-CN" altLang="en-US" sz="3200" b="1" dirty="0"/>
              <a:t>有营养的</a:t>
            </a:r>
            <a:r>
              <a:rPr lang="zh-CN" altLang="en-US" sz="3200" dirty="0"/>
              <a:t>。吃点儿蔬菜和水果！别忘了喝水和果汁。”</a:t>
            </a:r>
          </a:p>
        </p:txBody>
      </p:sp>
    </p:spTree>
    <p:extLst>
      <p:ext uri="{BB962C8B-B14F-4D97-AF65-F5344CB8AC3E}">
        <p14:creationId xmlns:p14="http://schemas.microsoft.com/office/powerpoint/2010/main" val="381709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583C30-AD22-41B0-A7F4-3A048D38E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6C8E5C-D2F2-45EA-AFA4-DC7F9DC100E4}"/>
              </a:ext>
            </a:extLst>
          </p:cNvPr>
          <p:cNvSpPr txBox="1"/>
          <p:nvPr/>
        </p:nvSpPr>
        <p:spPr>
          <a:xfrm>
            <a:off x="7946570" y="2854925"/>
            <a:ext cx="5268687" cy="149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但瑞凯摇了摇头，说：“</a:t>
            </a:r>
            <a:r>
              <a:rPr lang="zh-CN" altLang="en-US" sz="3200" b="1" dirty="0"/>
              <a:t>不！</a:t>
            </a:r>
            <a:r>
              <a:rPr lang="zh-CN" altLang="en-US" sz="3200" dirty="0"/>
              <a:t>我不吃。我</a:t>
            </a:r>
            <a:r>
              <a:rPr lang="zh-CN" altLang="en-US" sz="3200" b="1" dirty="0"/>
              <a:t>只吃烙饼</a:t>
            </a:r>
            <a:r>
              <a:rPr lang="zh-CN" altLang="en-US" sz="3200" dirty="0"/>
              <a:t>！”</a:t>
            </a:r>
          </a:p>
        </p:txBody>
      </p:sp>
    </p:spTree>
    <p:extLst>
      <p:ext uri="{BB962C8B-B14F-4D97-AF65-F5344CB8AC3E}">
        <p14:creationId xmlns:p14="http://schemas.microsoft.com/office/powerpoint/2010/main" val="285065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66F6ED-4CDC-46C0-9871-206E76B89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AF097B-9688-42B2-B60E-602ADEFBAD4A}"/>
              </a:ext>
            </a:extLst>
          </p:cNvPr>
          <p:cNvSpPr txBox="1"/>
          <p:nvPr/>
        </p:nvSpPr>
        <p:spPr>
          <a:xfrm>
            <a:off x="8273143" y="2702525"/>
            <a:ext cx="4757058" cy="2229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/>
              <a:t>忽然，妈妈有了个</a:t>
            </a:r>
            <a:r>
              <a:rPr lang="zh-CN" altLang="en-US" sz="3200" b="1" dirty="0"/>
              <a:t>主意</a:t>
            </a:r>
            <a:r>
              <a:rPr lang="zh-CN" altLang="en-US" sz="3200" dirty="0"/>
              <a:t>。“</a:t>
            </a:r>
            <a:r>
              <a:rPr lang="zh-CN" altLang="en-US" sz="3200" b="1" dirty="0"/>
              <a:t>我想到</a:t>
            </a:r>
            <a:r>
              <a:rPr lang="zh-CN" altLang="en-US" sz="3200" dirty="0"/>
              <a:t>怎么让瑞凯吃健康的食物了！”她说。</a:t>
            </a:r>
          </a:p>
        </p:txBody>
      </p:sp>
    </p:spTree>
    <p:extLst>
      <p:ext uri="{BB962C8B-B14F-4D97-AF65-F5344CB8AC3E}">
        <p14:creationId xmlns:p14="http://schemas.microsoft.com/office/powerpoint/2010/main" val="421911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385</Words>
  <Application>Microsoft Office PowerPoint</Application>
  <PresentationFormat>自定义</PresentationFormat>
  <Paragraphs>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41</cp:revision>
  <dcterms:created xsi:type="dcterms:W3CDTF">2021-03-14T02:42:17Z</dcterms:created>
  <dcterms:modified xsi:type="dcterms:W3CDTF">2022-02-19T01:47:03Z</dcterms:modified>
</cp:coreProperties>
</file>